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1926F5F-1B98-4BE1-BAD2-9F5AD198AD15}" type="datetimeFigureOut">
              <a:rPr lang="es-ES" smtClean="0"/>
              <a:pPr/>
              <a:t>12/11/2012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C57D41-C033-446F-BBB0-FD6A279B5407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8000" dirty="0" smtClean="0">
                <a:latin typeface="Matura MT Script Capitals" pitchFamily="66" charset="0"/>
              </a:rPr>
              <a:t>Zona Fría</a:t>
            </a:r>
            <a:endParaRPr lang="es-ES" sz="8000" dirty="0">
              <a:latin typeface="Matura MT Script Capital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Estefanía, Sara, Carlota, Gema, Natalia e Iván.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452320" y="3429000"/>
            <a:ext cx="1223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_tradn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3ºB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1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2602632" cy="641226"/>
          </a:xfrm>
        </p:spPr>
        <p:txBody>
          <a:bodyPr>
            <a:normAutofit/>
          </a:bodyPr>
          <a:lstStyle/>
          <a:p>
            <a:r>
              <a:rPr lang="es-ES_tradnl" sz="3200" dirty="0" smtClean="0">
                <a:latin typeface="Comic Sans MS" pitchFamily="66" charset="0"/>
              </a:rPr>
              <a:t>Zona Fría:</a:t>
            </a:r>
            <a:endParaRPr lang="es-ES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546088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Se localiza cerca de los Círculos </a:t>
            </a:r>
            <a:r>
              <a:rPr lang="es-ES_tradnl" sz="2000" dirty="0" smtClean="0"/>
              <a:t>PolaresEn </a:t>
            </a:r>
            <a:r>
              <a:rPr lang="es-ES_tradnl" sz="2000" dirty="0" smtClean="0"/>
              <a:t>estas zonas la vida del hombre es muy difícil por eso están poco pobladas. Sin embargo, hay un pueblo que vive en el polo norte hace muchos años: el de los esquimales que ha sobrevivido al frío.</a:t>
            </a:r>
          </a:p>
          <a:p>
            <a:r>
              <a:rPr lang="es-ES_tradnl" sz="2000" dirty="0" smtClean="0"/>
              <a:t>La condición del clima frío es propia de las zonas que se encuentran por encima de los 75ºC de latitud. Las precipitaciones tienen forma de nieve durante todo el año y no existe el verano</a:t>
            </a:r>
            <a:r>
              <a:rPr lang="es-ES_tradnl" sz="2000" dirty="0" smtClean="0"/>
              <a:t>.</a:t>
            </a:r>
            <a:endParaRPr lang="es-ES_tradnl" sz="2000" dirty="0" smtClean="0"/>
          </a:p>
        </p:txBody>
      </p:sp>
      <p:pic>
        <p:nvPicPr>
          <p:cNvPr id="4" name="Picture 2" descr="C:\Users\ПОЛЬЗОВАТЕЛЬ\Desktop\Antartida_BahiaParais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8715404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3193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2976" y="267494"/>
            <a:ext cx="7543824" cy="875490"/>
          </a:xfrm>
        </p:spPr>
        <p:txBody>
          <a:bodyPr/>
          <a:lstStyle/>
          <a:p>
            <a:r>
              <a:rPr lang="es-ES_tradnl" dirty="0" smtClean="0"/>
              <a:t>Flora: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2286016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Clima polar: la vegetación característica de las zonas cercanas al círculo polar ártico en la tundra o la pradera ártica, formada por plantas perennes de pobre crecimiento. </a:t>
            </a:r>
          </a:p>
          <a:p>
            <a:r>
              <a:rPr lang="es-ES_tradnl" dirty="0" smtClean="0"/>
              <a:t>Clima de alta montaña: se escalona en sus sucesivos pisos desde la base de la montaña: bosque, matorrales, prados, musgos y líquenes. </a:t>
            </a:r>
            <a:endParaRPr lang="es-ES" dirty="0"/>
          </a:p>
        </p:txBody>
      </p:sp>
      <p:pic>
        <p:nvPicPr>
          <p:cNvPr id="4" name="Picture 2" descr="C:\Users\ПОЛЬЗОВАТЕЛЬ\Desktop\la-zona-fria-del-bosq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00438"/>
            <a:ext cx="8143932" cy="300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9662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572560" cy="13041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Faunia :</a:t>
            </a:r>
            <a:br>
              <a:rPr lang="es-E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90325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Las principales aves son grullas,ánsares ,cisnes y y limnícolas.También hay oso polar,el zorro ártico,focas y otros mamíferos marinos.</a:t>
            </a:r>
            <a:endParaRPr lang="ru-RU" dirty="0"/>
          </a:p>
        </p:txBody>
      </p:sp>
      <p:pic>
        <p:nvPicPr>
          <p:cNvPr id="4" name="Picture 2" descr="C:\Users\ПОЛЬЗОВАТЕЛЬ\Desktop\p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496"/>
            <a:ext cx="6429420" cy="3811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Climogramas:</a:t>
            </a:r>
            <a:br>
              <a:rPr lang="es-ES" dirty="0" smtClean="0"/>
            </a:br>
            <a:endParaRPr lang="ru-RU" dirty="0"/>
          </a:p>
        </p:txBody>
      </p:sp>
      <p:pic>
        <p:nvPicPr>
          <p:cNvPr id="4098" name="Picture 2" descr="C:\Users\ПОЛЬЗОВАТЕЛЬ\Desktop\climogra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980645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67494"/>
            <a:ext cx="7901014" cy="875490"/>
          </a:xfrm>
        </p:spPr>
        <p:txBody>
          <a:bodyPr/>
          <a:lstStyle/>
          <a:p>
            <a:r>
              <a:rPr lang="es-ES" dirty="0" smtClean="0"/>
              <a:t>Deshielo: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1403316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Se produce por el aumento de CO2 en la atmósfera.</a:t>
            </a:r>
            <a:r>
              <a:rPr lang="es-ES" dirty="0" smtClean="0"/>
              <a:t> La temperatura global de la Tierra ha aumentado y sigue </a:t>
            </a:r>
            <a:r>
              <a:rPr lang="es-ES" dirty="0" smtClean="0"/>
              <a:t>aumentando.</a:t>
            </a:r>
            <a:endParaRPr lang="ru-RU" dirty="0"/>
          </a:p>
        </p:txBody>
      </p:sp>
      <p:pic>
        <p:nvPicPr>
          <p:cNvPr id="5" name="Picture 2" descr="C:\Users\ПОЛЬЗОВАТЕЛЬ\Desktop\deshie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14620"/>
            <a:ext cx="4286280" cy="3714776"/>
          </a:xfrm>
          <a:prstGeom prst="rect">
            <a:avLst/>
          </a:prstGeom>
          <a:noFill/>
        </p:spPr>
      </p:pic>
      <p:pic>
        <p:nvPicPr>
          <p:cNvPr id="5123" name="Picture 3" descr="C:\Users\ПОЛЬЗОВАТЕЛЬ\Desktop\deshielo-artico-desapare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786058"/>
            <a:ext cx="3143272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</TotalTime>
  <Words>212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Brío</vt:lpstr>
      <vt:lpstr>Zona Fría</vt:lpstr>
      <vt:lpstr>Zona Fría:</vt:lpstr>
      <vt:lpstr>Flora:</vt:lpstr>
      <vt:lpstr>Faunia : </vt:lpstr>
      <vt:lpstr>Climogramas: </vt:lpstr>
      <vt:lpstr>Deshielo: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Zona Fría</dc:title>
  <dc:creator>profesor</dc:creator>
  <cp:lastModifiedBy>ПОЛЬЗОВАТЕЛЬ</cp:lastModifiedBy>
  <cp:revision>13</cp:revision>
  <dcterms:created xsi:type="dcterms:W3CDTF">2012-10-26T11:41:12Z</dcterms:created>
  <dcterms:modified xsi:type="dcterms:W3CDTF">2012-11-12T17:13:19Z</dcterms:modified>
</cp:coreProperties>
</file>