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5A7CA-10D1-4936-919D-CCE280BF86B1}" type="datetimeFigureOut">
              <a:rPr lang="es-ES" smtClean="0"/>
              <a:t>12/11/2012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05231D-D138-4C83-B693-759379798DF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1000" y="381000"/>
            <a:ext cx="8458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Sociales tema 3- Los mansos aldeas y pueblos en los que vivían los ciudadanos 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000" y="4114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Grupo 6:</a:t>
            </a:r>
          </a:p>
          <a:p>
            <a:r>
              <a:rPr lang="es-ES" dirty="0" smtClean="0"/>
              <a:t>-Fran Alcolado (Nº2)</a:t>
            </a:r>
          </a:p>
          <a:p>
            <a:r>
              <a:rPr lang="es-ES" dirty="0" smtClean="0"/>
              <a:t>-Richard Belmar (Nº7)</a:t>
            </a:r>
          </a:p>
          <a:p>
            <a:r>
              <a:rPr lang="es-ES" dirty="0" smtClean="0"/>
              <a:t>-Marta Montero (Nº25)</a:t>
            </a:r>
          </a:p>
          <a:p>
            <a:r>
              <a:rPr lang="es-ES" dirty="0" smtClean="0"/>
              <a:t>-Alejandro Palazuelo (Nº26)</a:t>
            </a:r>
          </a:p>
          <a:p>
            <a:r>
              <a:rPr lang="es-ES" dirty="0" smtClean="0"/>
              <a:t>-María Sanz (Nº30)</a:t>
            </a:r>
            <a:endParaRPr lang="es-ES" dirty="0"/>
          </a:p>
        </p:txBody>
      </p:sp>
      <p:pic>
        <p:nvPicPr>
          <p:cNvPr id="2" name="dimabreaker_-_Super_Mario_Br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38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El Feudo</a:t>
            </a:r>
            <a:endParaRPr lang="es-ES" sz="4000" dirty="0"/>
          </a:p>
        </p:txBody>
      </p:sp>
      <p:pic>
        <p:nvPicPr>
          <p:cNvPr id="7" name="6 Marcador de contenido" descr="el feudo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2000" y="685800"/>
            <a:ext cx="4625975" cy="4876799"/>
          </a:xfrm>
        </p:spPr>
      </p:pic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67198"/>
          </a:xfrm>
        </p:spPr>
        <p:txBody>
          <a:bodyPr/>
          <a:lstStyle/>
          <a:p>
            <a:r>
              <a:rPr lang="es-ES" sz="2800" dirty="0" smtClean="0"/>
              <a:t>Los feudos son grandes extensiones de tierra constituidas por un bosque, una aldea, los mansos y la reserva señorial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2" name="dimabreaker_-_Super_Mario_Br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337510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62600" y="533400"/>
            <a:ext cx="2971800" cy="9144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El bosque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El bosque es un extenso territorio que rodeaba la aldea y era una gran fuente de alimentos. Los ciudadanos debían pagar un impuesto para aventurarse dentro de él.</a:t>
            </a:r>
          </a:p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2355"/>
            <a:ext cx="4625975" cy="3876090"/>
          </a:xfrm>
          <a:ln>
            <a:solidFill>
              <a:srgbClr val="FF0000"/>
            </a:solidFill>
          </a:ln>
        </p:spPr>
      </p:pic>
      <p:sp>
        <p:nvSpPr>
          <p:cNvPr id="7" name="6 Elipse"/>
          <p:cNvSpPr/>
          <p:nvPr/>
        </p:nvSpPr>
        <p:spPr>
          <a:xfrm>
            <a:off x="685800" y="1676400"/>
            <a:ext cx="160020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3374934">
            <a:off x="2286000" y="2133600"/>
            <a:ext cx="6096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3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La Aldea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Se encontraba   rodeada por el bosque.</a:t>
            </a:r>
          </a:p>
          <a:p>
            <a:r>
              <a:rPr lang="es-ES" sz="1800" dirty="0"/>
              <a:t> </a:t>
            </a:r>
            <a:r>
              <a:rPr lang="es-ES" sz="1800" dirty="0" smtClean="0"/>
              <a:t>En ella se encontraba por ejemplo la herrería, la Iglesia la Carpintería, la prensa, El molino, la huerta y los campos de cultivo.</a:t>
            </a:r>
          </a:p>
          <a:p>
            <a:r>
              <a:rPr lang="es-ES" sz="1800" dirty="0" smtClean="0"/>
              <a:t>La base de la economía era la agricultura que se daba en pequeños feudos que estaban constituidos por:</a:t>
            </a:r>
          </a:p>
          <a:p>
            <a:r>
              <a:rPr lang="es-ES" sz="1800" dirty="0" smtClean="0"/>
              <a:t>-El Manso</a:t>
            </a:r>
          </a:p>
          <a:p>
            <a:r>
              <a:rPr lang="es-ES" sz="1800" dirty="0" smtClean="0"/>
              <a:t>-La reserva señorial.</a:t>
            </a:r>
          </a:p>
          <a:p>
            <a:endParaRPr lang="es-ES" sz="1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85800"/>
            <a:ext cx="4953000" cy="5105400"/>
          </a:xfrm>
        </p:spPr>
      </p:pic>
      <p:sp>
        <p:nvSpPr>
          <p:cNvPr id="6" name="5 Elipse"/>
          <p:cNvSpPr/>
          <p:nvPr/>
        </p:nvSpPr>
        <p:spPr>
          <a:xfrm>
            <a:off x="228600" y="3505200"/>
            <a:ext cx="48768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329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smtClean="0"/>
              <a:t>Los mansos y la Reserva Señorial</a:t>
            </a:r>
            <a:endParaRPr lang="es-ES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Eran tierras trabajadas por los siervos o campesinos o vasallos. Eran la parte que explotaba el señor a cambio de impuestos</a:t>
            </a:r>
            <a:r>
              <a:rPr lang="es-ES" dirty="0" smtClean="0"/>
              <a:t>.</a:t>
            </a:r>
          </a:p>
          <a:p>
            <a:r>
              <a:rPr lang="es-ES" sz="2000" dirty="0" smtClean="0"/>
              <a:t>La Reserva Señorial por el contrario era la porción de tierra explotada para el señor. Y comprendía su casa, tierras de cultivo, pastos para el ganado, y bosques </a:t>
            </a:r>
            <a:r>
              <a:rPr lang="es-ES" sz="1800" dirty="0" smtClean="0"/>
              <a:t>donde cazar.</a:t>
            </a:r>
            <a:endParaRPr lang="es-ES" sz="20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8" y="723900"/>
            <a:ext cx="4778375" cy="4648199"/>
          </a:xfrm>
        </p:spPr>
      </p:pic>
      <p:sp>
        <p:nvSpPr>
          <p:cNvPr id="8" name="7 Elipse"/>
          <p:cNvSpPr/>
          <p:nvPr/>
        </p:nvSpPr>
        <p:spPr>
          <a:xfrm rot="832167">
            <a:off x="370652" y="1983609"/>
            <a:ext cx="4038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2553782">
            <a:off x="3122145" y="1524000"/>
            <a:ext cx="533400" cy="10668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562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7200" y="533400"/>
            <a:ext cx="8153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La vivienda de los campesinos:</a:t>
            </a:r>
          </a:p>
          <a:p>
            <a:r>
              <a:rPr lang="es-ES" dirty="0"/>
              <a:t> </a:t>
            </a:r>
            <a:r>
              <a:rPr lang="es-ES" sz="2000" dirty="0" smtClean="0"/>
              <a:t>Eran muy simples, las paredes de madera, adobe o piedra el techo de un entramado de madera cubierto con paja o </a:t>
            </a:r>
            <a:r>
              <a:rPr lang="es-ES" sz="2000" dirty="0" err="1" smtClean="0"/>
              <a:t>cañas.El</a:t>
            </a:r>
            <a:r>
              <a:rPr lang="es-ES" sz="2000" dirty="0" smtClean="0"/>
              <a:t> </a:t>
            </a:r>
            <a:r>
              <a:rPr lang="es-ES" sz="2000" smtClean="0"/>
              <a:t>interior estaba  </a:t>
            </a:r>
            <a:r>
              <a:rPr lang="es-ES" sz="2000" smtClean="0"/>
              <a:t>f</a:t>
            </a:r>
            <a:r>
              <a:rPr lang="es-ES" sz="2000" smtClean="0"/>
              <a:t>ormado </a:t>
            </a:r>
            <a:r>
              <a:rPr lang="es-ES" sz="2000" dirty="0" smtClean="0"/>
              <a:t>por una habitación con suelo de tierra dividida en dos: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El entorno de la casa.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-El huerto familiar.</a:t>
            </a:r>
          </a:p>
          <a:p>
            <a:r>
              <a:rPr lang="es-ES" sz="2000" dirty="0" smtClean="0"/>
              <a:t>Tenía muchas corrientes de aire y escasa luz las ventanas eran sin cristales .</a:t>
            </a:r>
          </a:p>
          <a:p>
            <a:r>
              <a:rPr lang="es-ES" sz="2000" dirty="0" smtClean="0"/>
              <a:t>La vida doméstica era muy monótona y las familias pasaban su tiempo libre juntos. </a:t>
            </a:r>
          </a:p>
          <a:p>
            <a:r>
              <a:rPr lang="es-ES" sz="2000" dirty="0" smtClean="0"/>
              <a:t>La higiene era escasa y se reducía a las partes visibles </a:t>
            </a:r>
            <a:br>
              <a:rPr lang="es-ES" sz="2000" dirty="0" smtClean="0"/>
            </a:br>
            <a:r>
              <a:rPr lang="es-ES" sz="2000" dirty="0" smtClean="0"/>
              <a:t>(manos y rostro) Por lo que era muy frecuente la proliferación de piojos, pulgas y chinches. Un remedio era introducir a la persona en un barril, pensando que la falta de luz y aire mataba a los parásitos.</a:t>
            </a:r>
          </a:p>
        </p:txBody>
      </p:sp>
    </p:spTree>
    <p:extLst>
      <p:ext uri="{BB962C8B-B14F-4D97-AF65-F5344CB8AC3E}">
        <p14:creationId xmlns:p14="http://schemas.microsoft.com/office/powerpoint/2010/main" val="132592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772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" y="1143000"/>
            <a:ext cx="8991599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</a:t>
            </a:r>
            <a:endParaRPr lang="es-ES" sz="28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aplausos copia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675.418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76600"/>
            <a:ext cx="457200" cy="457200"/>
          </a:xfrm>
          <a:prstGeom prst="rect">
            <a:avLst/>
          </a:prstGeom>
        </p:spPr>
      </p:pic>
      <p:pic>
        <p:nvPicPr>
          <p:cNvPr id="3" name="aplauso 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1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6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21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604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mute="1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</TotalTime>
  <Words>296</Words>
  <Application>Microsoft Office PowerPoint</Application>
  <PresentationFormat>Presentación en pantalla (4:3)</PresentationFormat>
  <Paragraphs>28</Paragraphs>
  <Slides>8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Aspecto</vt:lpstr>
      <vt:lpstr>Presentación de PowerPoint</vt:lpstr>
      <vt:lpstr>El Feudo</vt:lpstr>
      <vt:lpstr>El bosque</vt:lpstr>
      <vt:lpstr>La Aldea</vt:lpstr>
      <vt:lpstr>Los mansos y la Reserva Señorial</vt:lpstr>
      <vt:lpstr>Presentación de PowerPoint</vt:lpstr>
      <vt:lpstr>Presentación de PowerPoint</vt:lpstr>
      <vt:lpstr>Presentación de PowerPoint</vt:lpstr>
    </vt:vector>
  </TitlesOfParts>
  <Company>COMPUTADORA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Marta Montero</cp:lastModifiedBy>
  <cp:revision>19</cp:revision>
  <dcterms:created xsi:type="dcterms:W3CDTF">2012-11-08T08:37:25Z</dcterms:created>
  <dcterms:modified xsi:type="dcterms:W3CDTF">2012-11-12T20:12:10Z</dcterms:modified>
</cp:coreProperties>
</file>